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3/27/2023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3/27/2023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3/27/2023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3/27/2023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716" y="2514600"/>
            <a:ext cx="6210300" cy="11525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0463" y="4731662"/>
            <a:ext cx="51514" cy="45719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8795" y="4777379"/>
            <a:ext cx="10525818" cy="1126283"/>
          </a:xfrm>
        </p:spPr>
        <p:txBody>
          <a:bodyPr/>
          <a:lstStyle/>
          <a:p>
            <a:pPr algn="ctr"/>
            <a:r>
              <a:rPr lang="fa-IR" dirty="0" smtClean="0"/>
              <a:t>واحد آموزش بیمارستان سوانح سوختگی امام موسی کاظم ع اصقهان</a:t>
            </a:r>
          </a:p>
          <a:p>
            <a:pPr algn="ctr"/>
            <a:r>
              <a:rPr lang="fa-IR" dirty="0" smtClean="0"/>
              <a:t>بهار 1402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4611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962" y="814387"/>
            <a:ext cx="974407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693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912" y="766762"/>
            <a:ext cx="97821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086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771525"/>
            <a:ext cx="979170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137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852487"/>
            <a:ext cx="977265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58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1028700"/>
            <a:ext cx="97155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92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857250"/>
            <a:ext cx="973455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65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938212"/>
            <a:ext cx="971550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79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775" y="985837"/>
            <a:ext cx="969645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761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25" y="923925"/>
            <a:ext cx="95059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755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075" y="776287"/>
            <a:ext cx="946785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623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275" y="809625"/>
            <a:ext cx="931545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107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37" y="862012"/>
            <a:ext cx="976312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383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825" y="752475"/>
            <a:ext cx="965835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345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300" y="738187"/>
            <a:ext cx="967740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914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162" y="828675"/>
            <a:ext cx="959167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093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337" y="1662112"/>
            <a:ext cx="907732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416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687" y="909637"/>
            <a:ext cx="957262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897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687" y="885825"/>
            <a:ext cx="957262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379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819150"/>
            <a:ext cx="993457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513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312" y="885825"/>
            <a:ext cx="947737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802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37" y="762000"/>
            <a:ext cx="976312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605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771525"/>
            <a:ext cx="971550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306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757237"/>
            <a:ext cx="973455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71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21</TotalTime>
  <Words>12</Words>
  <Application>Microsoft Office PowerPoint</Application>
  <PresentationFormat>Widescreen</PresentationFormat>
  <Paragraphs>2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Arial</vt:lpstr>
      <vt:lpstr>Century Gothic</vt:lpstr>
      <vt:lpstr>Tahoma</vt:lpstr>
      <vt:lpstr>Wingdings 3</vt:lpstr>
      <vt:lpstr>Wisp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sono</dc:creator>
  <cp:lastModifiedBy>sono</cp:lastModifiedBy>
  <cp:revision>4</cp:revision>
  <dcterms:created xsi:type="dcterms:W3CDTF">2023-03-27T05:28:02Z</dcterms:created>
  <dcterms:modified xsi:type="dcterms:W3CDTF">2023-03-27T05:50:34Z</dcterms:modified>
</cp:coreProperties>
</file>